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77ed3152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77ed3152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68e305d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668e305d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668e305d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668e305d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7ed3152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77ed3152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77ed3152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77ed3152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7ed3152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77ed3152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77ed3152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77ed3152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668e305dc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668e305d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668e305d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668e305d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68e305d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68e305d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68e305d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668e305d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68e305d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68e305d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668e305d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668e305d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68e305d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668e305d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668e305d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668e305d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668e305d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668e305d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68e305d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668e305d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668e305d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668e305d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68e305d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668e305d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77ed315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77ed315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77ed315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77ed315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668e305d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668e305d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77ed315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77ed315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77ed3152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77ed3152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68e305d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68e305d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668e305d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668e305d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68e305d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68e305d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68e305d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68e305d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668e305d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668e305d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77ed315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77ed315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ProcFS Overview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&amp; Presented By: Janvi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819150" y="728775"/>
            <a:ext cx="75057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 - Deprecated info of PCI bus (new way -&gt; /proc/bus/pci/, decoupled by lspci </a:t>
            </a:r>
            <a:endParaRPr sz="14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tc - Real time clock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csi - SCSI info (see text)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slabinfo - Slab pool info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oftirqs - softirq usage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tat - Overall statistics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waps - Swap space utilization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ysvipc - Info of SysVIPC Resources (msg, sem, shm) 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ty - Info of tty drivers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ptime - Wall clock since boot, combined idle time of all cpus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ersion - Kernel version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ideo - bttv info of video resources 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6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Times New Roman"/>
              <a:buChar char="●"/>
            </a:pP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 sz="1591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mallocinfo - Show vmalloced areas</a:t>
            </a:r>
            <a:endParaRPr sz="1591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819150" y="488225"/>
            <a:ext cx="7505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IDE Devices in /proc/ide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819150" y="1156150"/>
            <a:ext cx="7505700" cy="3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subdirectory /proc/ide contains information about all the IDE devices of which that particular kernel is aware. There is one subdirectory for each IDE controller , the file driver and a link to the IDE Device that points to the device directory in the controller specific subtree.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The file “ drivers” one contain the information about the drivers used for the IDE devices.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subdirectory </a:t>
            </a:r>
            <a:r>
              <a:rPr lang="en" sz="1500"/>
              <a:t>contains</a:t>
            </a:r>
            <a:r>
              <a:rPr lang="en" sz="1500"/>
              <a:t> more information that can be found in the IDE controller . These are named ide0, ide1 and so on. IDE controller consists of info about </a:t>
            </a:r>
            <a:r>
              <a:rPr lang="en" sz="1500"/>
              <a:t>these</a:t>
            </a:r>
            <a:r>
              <a:rPr lang="en" sz="1500"/>
              <a:t> things: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Channel - IDE channel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Config - configuration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Mate - mate name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- type/chipset of the IDE controller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819150" y="651650"/>
            <a:ext cx="75057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devices which are connected to these controller have separate subdirectories which consists of various files 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</a:t>
            </a:r>
            <a:r>
              <a:rPr lang="en" sz="1600"/>
              <a:t>c</a:t>
            </a:r>
            <a:r>
              <a:rPr lang="en" sz="1600"/>
              <a:t>ache - stores the cache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</a:t>
            </a:r>
            <a:r>
              <a:rPr lang="en" sz="1600"/>
              <a:t>apacity - capacity of the medium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</a:t>
            </a:r>
            <a:r>
              <a:rPr lang="en" sz="1600"/>
              <a:t>river - file driver and the version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</a:t>
            </a:r>
            <a:r>
              <a:rPr lang="en" sz="1600"/>
              <a:t>eometry - physical and logical geometry of the device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Identify - device identify block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Media- media type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- device identifier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Settings - </a:t>
            </a:r>
            <a:r>
              <a:rPr lang="en" sz="1600"/>
              <a:t>service</a:t>
            </a:r>
            <a:r>
              <a:rPr lang="en" sz="1600"/>
              <a:t> setup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</a:t>
            </a:r>
            <a:r>
              <a:rPr lang="en" sz="1600"/>
              <a:t>mart_thresholds - ide disk management thresholds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</a:t>
            </a:r>
            <a:r>
              <a:rPr lang="en" sz="1600"/>
              <a:t>mart_values - ide disk management values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0" y="329575"/>
            <a:ext cx="4648151" cy="4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650" y="1278775"/>
            <a:ext cx="3163600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5568900" y="412500"/>
            <a:ext cx="305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Kernel Data info file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819150" y="433100"/>
            <a:ext cx="7505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>
                <a:solidFill>
                  <a:srgbClr val="3C78D8"/>
                </a:solidFill>
              </a:rPr>
              <a:t>meminfo</a:t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4276375" y="977300"/>
            <a:ext cx="43038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MemTotal - Total Usage 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MemFree - total sum of HighFree+LowFree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MemAvailable - available memory for starting the new application.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Buffers- Temporary storage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Cached - in-memory cache for files.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SwapCached - Memory that was once </a:t>
            </a:r>
            <a:r>
              <a:rPr lang="en"/>
              <a:t>swapped</a:t>
            </a:r>
            <a:r>
              <a:rPr lang="en"/>
              <a:t> out.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Active -Memory used recently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Inactive -memory used less recently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HighTotal/Free -above ~860mb of physical memory.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LowTotal/Free  - </a:t>
            </a:r>
            <a:r>
              <a:rPr lang="en"/>
              <a:t>which</a:t>
            </a:r>
            <a:r>
              <a:rPr lang="en"/>
              <a:t> can be used for everything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SwapTotal - total amount of swap space available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SwapFree - memory evicted from the 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Dirty -  memory waiting to get written back to disk.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75" y="977300"/>
            <a:ext cx="3855826" cy="38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4001350" y="402150"/>
            <a:ext cx="4771500" cy="4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Writeback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which is actively being written back to the disk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AnonPages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Non-file backed pages mapped into userspace page tables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HardwareCorrupted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amount of RAM/memory in KB, the kernel identifies as corrupted.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AnonHugePages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Non-file backed huge pages mapped into user space page tables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Mapped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files which have been mapped, such as libraries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Shmem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memory used by shared memory (shmem) and tmpfs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ShmemHugePages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used by shared memory (shmem) and tmpfs allocated with huge pages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ShmemPmdMapped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Shared memory mapped into userspace with huge pages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KReclaimable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Kernel allocations that the kernel will attempt to reclaim under memory pressure. Includes SReclaimable (below), and other direct allocations with a shrinker.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Slab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in-kernel data structures cache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SReclaimable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Part of Slab, that might be reclaimed, such as caches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SUnreclaim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Part of Slab, that cannot be reclaimed on memory pressure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PageTables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amount of memory dedicated to the lowest level of page tables.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NFS_Unstable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Always zero. Previous counted pages which had been written to the server, but has not been committed to stable storage.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Bounce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used for block device “bounce buffers”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WritebackTmp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used by FUSE for temporary writeback buffers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CommitLimit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the total amount of memory currently available to be allocated on the system. 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Committed_AS t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 amount of memory presently allocated on the system.</a:t>
            </a:r>
            <a:endParaRPr b="1"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mallocTotal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total size of vmalloc memory area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VmallocUsed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amount of vmalloc area which is used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VmallocChunk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largest contiguous block of vmalloc area which is free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813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Times New Roman"/>
              <a:buChar char="●"/>
            </a:pPr>
            <a:r>
              <a:rPr b="1"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Percpu </a:t>
            </a:r>
            <a:r>
              <a:rPr lang="en" sz="937">
                <a:solidFill>
                  <a:srgbClr val="000000"/>
                </a:solidFill>
                <a:highlight>
                  <a:srgbClr val="FCFCF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Memory allocated to the percpu allocator used to back percpu allocations. This stat excludes the cost of metadata.</a:t>
            </a:r>
            <a:endParaRPr sz="937">
              <a:solidFill>
                <a:srgbClr val="000000"/>
              </a:solidFill>
              <a:highlight>
                <a:srgbClr val="FCFCF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9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25"/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00" y="338475"/>
            <a:ext cx="3711476" cy="44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673800" y="673775"/>
            <a:ext cx="37401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B5394"/>
                </a:solidFill>
              </a:rPr>
              <a:t>S</a:t>
            </a:r>
            <a:r>
              <a:rPr b="1" lang="en" sz="2500">
                <a:solidFill>
                  <a:srgbClr val="0B5394"/>
                </a:solidFill>
              </a:rPr>
              <a:t>oftirqs:</a:t>
            </a:r>
            <a:endParaRPr b="1" sz="2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Count of softirq handlers services for each CPU.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00" y="1952550"/>
            <a:ext cx="3740074" cy="26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4647625" y="701275"/>
            <a:ext cx="374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Vmallocinfo:</a:t>
            </a:r>
            <a:endParaRPr b="1" sz="2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Provides information about vmalloced / vmaped areas.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275" y="1952550"/>
            <a:ext cx="4013951" cy="26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819150" y="546550"/>
            <a:ext cx="7505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Networking information with /proc/net</a:t>
            </a:r>
            <a:endParaRPr b="1">
              <a:solidFill>
                <a:srgbClr val="3C78D8"/>
              </a:solidFill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0" y="1339675"/>
            <a:ext cx="8082476" cy="30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819150" y="588575"/>
            <a:ext cx="7505700" cy="3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IPv6 info is present in the directory in the files: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</a:t>
            </a:r>
            <a:r>
              <a:rPr lang="en" sz="1900"/>
              <a:t>dp6 - UDP sockets (ipv6)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</a:t>
            </a:r>
            <a:r>
              <a:rPr lang="en" sz="1900"/>
              <a:t>cp6 - TCP sockets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</a:t>
            </a:r>
            <a:r>
              <a:rPr lang="en" sz="1900"/>
              <a:t>aw6 - Raw device statistics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</a:t>
            </a:r>
            <a:r>
              <a:rPr lang="en" sz="1900"/>
              <a:t>gmp6 - IP multicast addresses which is joined by the host.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If_inet6 - List of IPv6 interface addresses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Ipv6_route  Kernel routing table for IPv6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Rt6_stats - Routing Statistics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</a:t>
            </a:r>
            <a:r>
              <a:rPr lang="en" sz="1900"/>
              <a:t>ockstat6 - Socket Statistics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</a:t>
            </a:r>
            <a:r>
              <a:rPr lang="en" sz="1900"/>
              <a:t>nmp6 - Snmp Data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819150" y="525525"/>
            <a:ext cx="75057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Files that provide the Network information are: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Arp- Kernel ARP table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</a:t>
            </a:r>
            <a:r>
              <a:rPr lang="en" sz="1500"/>
              <a:t>ev - network devices with statistics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</a:t>
            </a:r>
            <a:r>
              <a:rPr lang="en" sz="1500"/>
              <a:t>ev_mcast - multicast group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</a:t>
            </a:r>
            <a:r>
              <a:rPr lang="en" sz="1500"/>
              <a:t>ev_stat- </a:t>
            </a:r>
            <a:r>
              <a:rPr lang="en" sz="1500"/>
              <a:t>network</a:t>
            </a:r>
            <a:r>
              <a:rPr lang="en" sz="1500"/>
              <a:t> device status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</a:t>
            </a:r>
            <a:r>
              <a:rPr lang="en" sz="1500"/>
              <a:t>etstat- network statistics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</a:t>
            </a:r>
            <a:r>
              <a:rPr lang="en" sz="1500"/>
              <a:t>aw- raw device statistics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</a:t>
            </a:r>
            <a:r>
              <a:rPr lang="en" sz="1500"/>
              <a:t>oute - kernel routing table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</a:t>
            </a:r>
            <a:r>
              <a:rPr lang="en" sz="1500"/>
              <a:t>t_cache - Routing cache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</a:t>
            </a:r>
            <a:r>
              <a:rPr lang="en" sz="1500"/>
              <a:t>nix - unix domain sockets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</a:t>
            </a:r>
            <a:r>
              <a:rPr lang="en" sz="1500"/>
              <a:t>ireless - wireless interface data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</a:t>
            </a:r>
            <a:r>
              <a:rPr lang="en" sz="1500"/>
              <a:t>etlink - list of PF-NETLINK sockets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Ip_mr_vifs - List of multicast virtual interfaces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</a:t>
            </a:r>
            <a:r>
              <a:rPr lang="en" sz="1500"/>
              <a:t>sched- packet scheduler parameter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735575" y="393750"/>
            <a:ext cx="76008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35725" y="1030050"/>
            <a:ext cx="76008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43"/>
              <a:t>/proc is one of the filesystem which is also called as  a process information pseudo-file system. It doesn’t contains the ‘real’ files but runtime system information i.e system memory , devices mounted , hardware configuration and more. A lot of system utilities are mainly call to the files in this directory. </a:t>
            </a:r>
            <a:endParaRPr sz="204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43"/>
              <a:t>The file size of all of the files in this directory have a file size of 0, with just exception of some files. </a:t>
            </a:r>
            <a:endParaRPr sz="204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43"/>
              <a:t>The </a:t>
            </a:r>
            <a:r>
              <a:rPr lang="en" sz="2043"/>
              <a:t>directory</a:t>
            </a:r>
            <a:r>
              <a:rPr lang="en" sz="2043"/>
              <a:t> name is /proc</a:t>
            </a:r>
            <a:endParaRPr sz="204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43"/>
              <a:t>You can go into the directory by doing cd /proc</a:t>
            </a:r>
            <a:endParaRPr sz="204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525525" y="192500"/>
            <a:ext cx="80508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SCSI Info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primary file in this directory is the scsi  which contains a list of every recognized scsi device. We can get to know about the model , type of device , vendor , scsi channel and ID data . </a:t>
            </a:r>
            <a:endParaRPr sz="22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5" y="1485050"/>
            <a:ext cx="8050925" cy="30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5" y="496125"/>
            <a:ext cx="7903775" cy="415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546550"/>
            <a:ext cx="8029898" cy="389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819150" y="378375"/>
            <a:ext cx="7505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Parallel Port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819150" y="1135125"/>
            <a:ext cx="7505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Parallel port includes the ability to share one port between multiple device drivers.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This directory contains information about the parallel ports of your system.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/proc/parport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Files included: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</a:t>
            </a:r>
            <a:r>
              <a:rPr lang="en" sz="1600"/>
              <a:t>utoprobe: Device ID information that has </a:t>
            </a:r>
            <a:r>
              <a:rPr lang="en" sz="1600"/>
              <a:t>been acquired.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</a:t>
            </a:r>
            <a:r>
              <a:rPr lang="en" sz="1600"/>
              <a:t>evices :  list of the device drivers that are using that port. A + will appear by the name of the device currently using the port.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</a:t>
            </a:r>
            <a:r>
              <a:rPr lang="en" sz="1600"/>
              <a:t>ardware: Parallel port;s base address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</a:t>
            </a:r>
            <a:r>
              <a:rPr lang="en" sz="1600"/>
              <a:t>rq: IRQ number that passport is using for that port. 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819150" y="488175"/>
            <a:ext cx="7505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TTY info in /proc/tty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819150" y="1303275"/>
            <a:ext cx="7505700" cy="31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TTy is basically an abstract </a:t>
            </a:r>
            <a:r>
              <a:rPr lang="en" sz="1700"/>
              <a:t>device. It can be referred to as input device such as a serial port or a virtual teletype where it allows users to interact with the system.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This consist information about the available and actually used tty’s.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This consist of files for 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Drivers: list of drivers and their usage.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</a:t>
            </a:r>
            <a:r>
              <a:rPr lang="en" sz="1700"/>
              <a:t>discs : registered line disciplines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driver/serial : usage statistic and status of single tty lines.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38" y="655688"/>
            <a:ext cx="8145527" cy="38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819150" y="488250"/>
            <a:ext cx="75057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/proc/consoles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819150" y="1114050"/>
            <a:ext cx="75057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/>
              <a:t>This shows registered console line.</a:t>
            </a:r>
            <a:endParaRPr sz="302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2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2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2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20"/>
              <a:t>Here , the operations , flags and major:minor are the devices and to that we have various flasga and operations attached to it. </a:t>
            </a:r>
            <a:endParaRPr sz="3020"/>
          </a:p>
          <a:p>
            <a:pPr indent="-31971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020"/>
              <a:t>Operations:  R- read operation , W - write operation , U - unblank</a:t>
            </a:r>
            <a:endParaRPr sz="3020"/>
          </a:p>
          <a:p>
            <a:pPr indent="-31971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20"/>
              <a:t>Flags: E - enabled, C - preferred console , B - Primary Boot Console , p - printk buffer , b - braille device , a - safe to use. </a:t>
            </a:r>
            <a:endParaRPr sz="3020"/>
          </a:p>
          <a:p>
            <a:pPr indent="-31971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20"/>
              <a:t>Major:minor : major and minor number of devices separated by a colon. </a:t>
            </a:r>
            <a:endParaRPr sz="302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25" y="1660625"/>
            <a:ext cx="7245352" cy="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819150" y="402525"/>
            <a:ext cx="7505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Kernel Statistics in /proc/stat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819150" y="982950"/>
            <a:ext cx="75057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Information about kernel activity are available in the /proc/stat file.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38" y="1371225"/>
            <a:ext cx="7912326" cy="33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819150" y="478200"/>
            <a:ext cx="75057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CPU line: The stat files consists of columns that follows from left to right that shows the amount of time that the CPU has spent while performing these tasks.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user: normal processes executing in user mode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Nice:niced processes executing in user mode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system: processes that are executing in the kernel mode.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idle: twiddling thumbs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iowait:  waiting for I/O to complete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irq: servicing interrupts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softirq: servicing softirqs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steal: involuntary wait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guest: running a normal guest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guest_nice: running a niced guest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819150" y="601950"/>
            <a:ext cx="75057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 intr = count of interrupts serviced since the boot time.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c</a:t>
            </a:r>
            <a:r>
              <a:rPr lang="en" sz="1700"/>
              <a:t>txt = total number of context switches across all CPUs.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btime = This gives the time at which the system booted.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</a:t>
            </a:r>
            <a:r>
              <a:rPr lang="en" sz="1700"/>
              <a:t>rocesses = number of processes and thread created 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</a:t>
            </a:r>
            <a:r>
              <a:rPr lang="en" sz="1700"/>
              <a:t>rocs_running = total number of threads that are running or ready to run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</a:t>
            </a:r>
            <a:r>
              <a:rPr lang="en" sz="1700"/>
              <a:t>rocs_blocked = number of processes that are currently blocked or waiting for the I/O to complete.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s</a:t>
            </a:r>
            <a:r>
              <a:rPr lang="en" sz="1700"/>
              <a:t>oftirq = count of softirqs serviced since boot time. 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609600" y="500550"/>
            <a:ext cx="7726800" cy="4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files present in the proc directory.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the numbered files are the Process ID running itself.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1303275"/>
            <a:ext cx="7726802" cy="35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819150" y="522525"/>
            <a:ext cx="75057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/proc/fs or ext4 file system 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819150" y="1168775"/>
            <a:ext cx="75057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/proc/fs consist of the directories and information about the ext4 , jbd2 and nsfd file systems.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Information about mounted ext4 file </a:t>
            </a:r>
            <a:r>
              <a:rPr lang="en"/>
              <a:t>systems can be found in /proc/fs/ext4.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Jbd2 is the kernel thread of ext4 for updating journals and it is a resource for the ext4 file system. This is for the block journaling which deals with I/O operations and provides a way to check the data integrity.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nfsd - this is a special filesystem that is used for controlling the Linux NFS Server.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75" y="3127800"/>
            <a:ext cx="7961450" cy="9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25" y="425825"/>
            <a:ext cx="8031500" cy="41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240225"/>
            <a:ext cx="8219101" cy="35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504475" y="483475"/>
            <a:ext cx="58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Process Related Subdirectories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62450" y="525525"/>
            <a:ext cx="78741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All these files are having the size 0.But what these contains the information and how it contains information is that these files doesn’t contain any sort of data , it just acts as a pointer to where the actual process are running. For example , I am just portraying one of the process ID files here. These are the files that are present in one of the Process ID directory. 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50" y="1397675"/>
            <a:ext cx="8282149" cy="321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819150" y="567550"/>
            <a:ext cx="7505700" cy="3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files present in any of process id is there because of some purpose and contents that each of the file serve there.  I am going to explain a few: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cmdline - command line arguments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cpu - current &amp; the last cpu that was executed.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</a:t>
            </a:r>
            <a:r>
              <a:rPr lang="en"/>
              <a:t>wd - path to the current working directory (Required root permission))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</a:t>
            </a:r>
            <a:r>
              <a:rPr lang="en"/>
              <a:t>nviron - environment variables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</a:t>
            </a:r>
            <a:r>
              <a:rPr lang="en"/>
              <a:t>xe - link to the executable of that particular process.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</a:t>
            </a:r>
            <a:r>
              <a:rPr lang="en"/>
              <a:t>em - memory held by this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tat - status of the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tatm - memory </a:t>
            </a:r>
            <a:r>
              <a:rPr lang="en"/>
              <a:t>status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maps - memory maps to executables and library files.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some of the files and to get to know about more , we can refer to the man page of the proc.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275" y="496900"/>
            <a:ext cx="8113449" cy="39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819150" y="530275"/>
            <a:ext cx="7505700" cy="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Kernel data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819150" y="1240225"/>
            <a:ext cx="75057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Kernel Data files give the information about the running kernel . The files that will be present on the system can vary from the system to system as these files depend on the kernel configuration and the loaded modules 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Kernel info in /proc is stored in the files like :</a:t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</a:t>
            </a:r>
            <a:r>
              <a:rPr lang="en" sz="1500"/>
              <a:t>pm - advanced power management information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b</a:t>
            </a:r>
            <a:r>
              <a:rPr lang="en" sz="1500"/>
              <a:t>uddyinfo - Kernel memory allocator information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b</a:t>
            </a:r>
            <a:r>
              <a:rPr lang="en" sz="1500"/>
              <a:t>us - Directory containing bus specific information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</a:t>
            </a:r>
            <a:r>
              <a:rPr lang="en" sz="1500"/>
              <a:t>mdline - Kernel command line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</a:t>
            </a:r>
            <a:r>
              <a:rPr lang="en" sz="1500"/>
              <a:t>puinfo - Info about the CPU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</a:t>
            </a:r>
            <a:r>
              <a:rPr lang="en" sz="1500"/>
              <a:t>evices - available devices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</a:t>
            </a:r>
            <a:r>
              <a:rPr lang="en" sz="1500"/>
              <a:t>ma - Used DMS  channels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f</a:t>
            </a:r>
            <a:r>
              <a:rPr lang="en" sz="1500"/>
              <a:t>ilesystems - supported filesystems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</a:t>
            </a:r>
            <a:r>
              <a:rPr lang="en" sz="1500"/>
              <a:t>river - various drivers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819150" y="577525"/>
            <a:ext cx="7505700" cy="3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</a:t>
            </a:r>
            <a:r>
              <a:rPr lang="en"/>
              <a:t>b - FrameBuffer Devices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Fs - file system parameters like ext4 , nfs and jbgd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de - info about the IDE subsystem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Interrupts- interrupt usage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iomem - Memory 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Ioports - i/o port usage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Irq - irq to cpu affinity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Kcore - kernel core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Kmsg - kernel msgs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Ksyms - kernel symbol table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</a:t>
            </a:r>
            <a:r>
              <a:rPr lang="en"/>
              <a:t>ocks - kernel locks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</a:t>
            </a:r>
            <a:r>
              <a:rPr lang="en"/>
              <a:t>eminfo - memory info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modules - loaded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 - networking info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pagetypeinfo -Additional Page allocator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partitions - table of partition known to the system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